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24"/>
  </p:notesMasterIdLst>
  <p:sldIdLst>
    <p:sldId id="259" r:id="rId6"/>
    <p:sldId id="262" r:id="rId7"/>
    <p:sldId id="264" r:id="rId8"/>
    <p:sldId id="459" r:id="rId9"/>
    <p:sldId id="266" r:id="rId10"/>
    <p:sldId id="285" r:id="rId11"/>
    <p:sldId id="329" r:id="rId12"/>
    <p:sldId id="462" r:id="rId13"/>
    <p:sldId id="458" r:id="rId14"/>
    <p:sldId id="337" r:id="rId15"/>
    <p:sldId id="278" r:id="rId16"/>
    <p:sldId id="276" r:id="rId17"/>
    <p:sldId id="289" r:id="rId18"/>
    <p:sldId id="461" r:id="rId19"/>
    <p:sldId id="340" r:id="rId20"/>
    <p:sldId id="463" r:id="rId21"/>
    <p:sldId id="460" r:id="rId22"/>
    <p:sldId id="421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IBM Plex Sans" panose="020B0503050203000203" pitchFamily="34" charset="0"/>
      <p:regular r:id="rId29"/>
      <p:bold r:id="rId30"/>
      <p:italic r:id="rId31"/>
      <p:boldItalic r:id="rId32"/>
    </p:embeddedFont>
    <p:embeddedFont>
      <p:font typeface="IBM Plex Sans SemiBold" panose="020B0703050203000203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67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738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617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608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36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156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3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69" r:id="rId4"/>
    <p:sldLayoutId id="2147483680" r:id="rId5"/>
    <p:sldLayoutId id="2147483682" r:id="rId6"/>
    <p:sldLayoutId id="2147483683" r:id="rId7"/>
    <p:sldLayoutId id="214748368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  <p:sldLayoutId id="2147483726" r:id="rId19"/>
    <p:sldLayoutId id="2147483727" r:id="rId20"/>
    <p:sldLayoutId id="2147483728" r:id="rId21"/>
    <p:sldLayoutId id="2147483729" r:id="rId22"/>
    <p:sldLayoutId id="2147483730" r:id="rId23"/>
    <p:sldLayoutId id="214748373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2. Как идентифицировать заинтересованные стороны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260000"/>
            <a:ext cx="4318718" cy="324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лицо (или группа лиц), предоставляющее ресурсы и поддержку для проекта и ответственное за достижение успеха.</a:t>
            </a: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ru-RU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600" b="1" dirty="0">
                <a:solidFill>
                  <a:schemeClr val="accent1"/>
                </a:solidFill>
                <a:highlight>
                  <a:schemeClr val="lt1"/>
                </a:highlight>
              </a:rPr>
              <a:t>Зачем идентифицировать?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Сроки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Бюджет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Содержание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Риски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Спонсор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62EDFF2-47E2-4836-9C3B-044901F34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61" y="1340603"/>
            <a:ext cx="3605600" cy="277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89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5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автоматизаци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финансовой системы Аэропорта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217807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Идентифицируйте стейкхолдеров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6826" y="1211917"/>
            <a:ext cx="2869527" cy="2307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990766" y="2681207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Нужно подумать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0" y="1134732"/>
            <a:ext cx="4120779" cy="372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Разработка автоматизированной системы финансов Аэропорта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ru-RU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en-US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manager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endParaRPr lang="ru-RU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ru-RU" b="1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Заказчики проекта: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Бухгалтерия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r>
              <a:rPr lang="ru-RU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Финансовая дирекция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Юридический департамент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Служба эксплуатации самолётов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Дирекция капитального строительства</a:t>
            </a: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Wingdings" panose="05000000000000000000" pitchFamily="2" charset="2"/>
              <a:buChar char="§"/>
            </a:pPr>
            <a:endParaRPr lang="ru-RU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Ситуация:</a:t>
            </a:r>
            <a:r>
              <a:rPr lang="ru-RU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 заказчиков к автоматизированной системе меняются в процессе разработки и противоречат друг другу</a:t>
            </a: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76;p103" descr="preencoded.png">
            <a:extLst>
              <a:ext uri="{FF2B5EF4-FFF2-40B4-BE49-F238E27FC236}">
                <a16:creationId xmlns:a16="http://schemas.microsoft.com/office/drawing/2014/main" id="{C9DD68CE-13C3-4B35-A0D2-540307A6E8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999" y="1260000"/>
            <a:ext cx="3418587" cy="241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3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 по разработке мобильного приложения для интернет-магазина одежды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341571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Идентифицируйте стейкхолдеров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FE1F63-E1F2-455E-86FB-36981E28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226" y="1101709"/>
            <a:ext cx="4405309" cy="24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03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27032"/>
            <a:ext cx="4093993" cy="32829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заказчик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спонсор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сам Project </a:t>
            </a:r>
            <a:r>
              <a:rPr lang="ru-RU" sz="1300" dirty="0" err="1">
                <a:solidFill>
                  <a:schemeClr val="dk1"/>
                </a:solidFill>
                <a:highlight>
                  <a:schemeClr val="lt1"/>
                </a:highlight>
              </a:rPr>
              <a:t>manager</a:t>
            </a:r>
            <a:endParaRPr lang="ru-RU" sz="13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команда проекта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все подрядчики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исполнители работ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привлекаемые эксперты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государственные контролирующие органы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руководители функциональных подразделений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сотрудники компаний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клиенты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бизнес-партнёры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кредиторы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b="1" dirty="0">
                <a:solidFill>
                  <a:srgbClr val="FF0000"/>
                </a:solidFill>
                <a:highlight>
                  <a:schemeClr val="lt1"/>
                </a:highlight>
              </a:rPr>
              <a:t>конкуренты</a:t>
            </a:r>
            <a:endParaRPr lang="ru-RU" sz="1300" dirty="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Заинтересованные стороны (стейкхолдеры) проекта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42A235-B228-432D-87CE-2D03DF507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319" y="1501619"/>
            <a:ext cx="3675681" cy="2756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270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557580"/>
            <a:ext cx="4093993" cy="29524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Внести всех стейкхолдеров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Оценить их влияние на проект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Оценить их влияние в компании заказчика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Определить отношение к проекту</a:t>
            </a:r>
          </a:p>
          <a:p>
            <a:pPr marL="271463" lvl="0" indent="-27146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ru-RU" sz="1300" dirty="0">
                <a:solidFill>
                  <a:schemeClr val="dk1"/>
                </a:solidFill>
                <a:highlight>
                  <a:schemeClr val="lt1"/>
                </a:highlight>
              </a:rPr>
              <a:t>Выработать меры по снижению негативного влияния на проект</a:t>
            </a:r>
            <a:endParaRPr lang="ru-RU" sz="1300" dirty="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М</a:t>
            </a: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</a:t>
            </a: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трица стейкхолдеров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0C0400-B40A-458C-B39F-3731815E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211" y="1056321"/>
            <a:ext cx="3506715" cy="362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50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содержание проекта и содержание продукта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275147"/>
            <a:ext cx="553433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Кто такие заинтересованные стороны проекта?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Зачем их идентифицировать в самом начале?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Заказчик, спонсор, участники проектной команды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63;p95">
            <a:extLst>
              <a:ext uri="{FF2B5EF4-FFF2-40B4-BE49-F238E27FC236}">
                <a16:creationId xmlns:a16="http://schemas.microsoft.com/office/drawing/2014/main" id="{8BAF4C77-75FE-4ED3-8B5B-7372F4CEC33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320" y="2493331"/>
            <a:ext cx="2191016" cy="1993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такие</a:t>
            </a:r>
            <a:br>
              <a:rPr lang="ru-RU" dirty="0"/>
            </a:br>
            <a:r>
              <a:rPr lang="ru-RU" dirty="0"/>
              <a:t>заинтересованные стороны проекта (стейкхолдеры)?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ейкхолдер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1492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это лицо, группа или организация, которая может влиять, на которую могут повлиять или которая может воспринимать себя подвергнутой влиянию решения, операции или результата проекта, программы или портфеля.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Могут: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840516"/>
            <a:ext cx="3558926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03200" marR="0" lvl="0" indent="-177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быть внешними или внутренними по отношению к проекту</a:t>
            </a:r>
          </a:p>
          <a:p>
            <a:pPr marL="203200" marR="0" lvl="0" indent="-177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участвовать в нём активно, неактивно или вообще о нём не знать</a:t>
            </a:r>
          </a:p>
          <a:p>
            <a:pPr marL="203200" marR="0" lvl="0" indent="-177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могут оказывать положительное или отрицательное воздействие на проект</a:t>
            </a:r>
          </a:p>
          <a:p>
            <a:pPr marL="203200" marR="0" lvl="0" indent="-1778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Char char="●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могут подвергаться положительному или отрицательному воздействию от проекта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8C73C7-164E-4650-B3C7-3CABC5F34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01" y="637766"/>
            <a:ext cx="3399704" cy="41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54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может быть заинтересованными сторонами (стейкхолдерами)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1675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такой Спонсор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561</Words>
  <Application>Microsoft Office PowerPoint</Application>
  <PresentationFormat>Экран (16:9)</PresentationFormat>
  <Paragraphs>129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Arial</vt:lpstr>
      <vt:lpstr>IBM Plex Sans SemiBold</vt:lpstr>
      <vt:lpstr>Roboto</vt:lpstr>
      <vt:lpstr>Wingdings</vt:lpstr>
      <vt:lpstr>IBM Plex Sans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Кто такие заинтересованные стороны проекта (стейкхолдеры)?</vt:lpstr>
      <vt:lpstr>Презентация PowerPoint</vt:lpstr>
      <vt:lpstr>Кто может быть заинтересованными сторонами (стейкхолдерами) проекта?</vt:lpstr>
      <vt:lpstr>Кто такой Спонсор проекта?</vt:lpstr>
      <vt:lpstr>Спонсор проекта</vt:lpstr>
      <vt:lpstr>Кейсы</vt:lpstr>
      <vt:lpstr>Презентация PowerPoint</vt:lpstr>
      <vt:lpstr>Презентация PowerPoint</vt:lpstr>
      <vt:lpstr>Презентация PowerPoint</vt:lpstr>
      <vt:lpstr>Заинтересованные стороны (стейкхолдеры) проекта</vt:lpstr>
      <vt:lpstr>Матрица стейкхолдеров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65</cp:revision>
  <dcterms:modified xsi:type="dcterms:W3CDTF">2022-04-29T05:53:01Z</dcterms:modified>
</cp:coreProperties>
</file>